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8" r="21688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b="10681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4" y="4148667"/>
            <a:ext cx="3517216" cy="234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Conversation class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359" y="4531823"/>
            <a:ext cx="3124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pic>
        <p:nvPicPr>
          <p:cNvPr id="1026" name="Picture 2" descr="「farmer drought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93675"/>
            <a:ext cx="47244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farmer flood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74" y="193675"/>
            <a:ext cx="4875824" cy="324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farmer struggle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979333"/>
            <a:ext cx="3063275" cy="204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122231">
            <a:off x="4282127" y="3392443"/>
            <a:ext cx="3071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Youtube</a:t>
            </a:r>
            <a:endParaRPr lang="en-US" sz="3200" dirty="0" smtClean="0"/>
          </a:p>
          <a:p>
            <a:r>
              <a:rPr lang="en-US" sz="3200" dirty="0" smtClean="0"/>
              <a:t>Struggle</a:t>
            </a:r>
          </a:p>
          <a:p>
            <a:r>
              <a:rPr lang="en-US" sz="3200" dirty="0" smtClean="0"/>
              <a:t>Risk</a:t>
            </a:r>
          </a:p>
          <a:p>
            <a:r>
              <a:rPr lang="en-US" sz="3200" dirty="0" smtClean="0"/>
              <a:t>Music lyrics</a:t>
            </a:r>
          </a:p>
          <a:p>
            <a:endParaRPr lang="en-US" sz="3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3592324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21260</TotalTime>
  <Words>11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14</cp:revision>
  <cp:lastPrinted>2019-07-16T05:13:32Z</cp:lastPrinted>
  <dcterms:created xsi:type="dcterms:W3CDTF">2019-07-16T04:55:45Z</dcterms:created>
  <dcterms:modified xsi:type="dcterms:W3CDTF">2020-08-19T07:55:01Z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